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1" r:id="rId3"/>
    <p:sldId id="262" r:id="rId4"/>
    <p:sldId id="269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F098C-ACAD-4D50-A9BE-12EC64918FD5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AF2BB-AB0E-4C50-8EA5-D15F05187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69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AF2BB-AB0E-4C50-8EA5-D15F0518725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45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AF2BB-AB0E-4C50-8EA5-D15F0518725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45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0287-F786-4717-BF31-D7B9839B959C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F015-EB57-454A-B4C2-2DA8B7097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92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0287-F786-4717-BF31-D7B9839B959C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F015-EB57-454A-B4C2-2DA8B7097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0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0287-F786-4717-BF31-D7B9839B959C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F015-EB57-454A-B4C2-2DA8B7097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44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0287-F786-4717-BF31-D7B9839B959C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F015-EB57-454A-B4C2-2DA8B7097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49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0287-F786-4717-BF31-D7B9839B959C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F015-EB57-454A-B4C2-2DA8B7097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6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0287-F786-4717-BF31-D7B9839B959C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F015-EB57-454A-B4C2-2DA8B7097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94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0287-F786-4717-BF31-D7B9839B959C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F015-EB57-454A-B4C2-2DA8B7097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4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0287-F786-4717-BF31-D7B9839B959C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F015-EB57-454A-B4C2-2DA8B7097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50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0287-F786-4717-BF31-D7B9839B959C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F015-EB57-454A-B4C2-2DA8B7097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14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0287-F786-4717-BF31-D7B9839B959C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F015-EB57-454A-B4C2-2DA8B7097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59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0287-F786-4717-BF31-D7B9839B959C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F015-EB57-454A-B4C2-2DA8B7097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124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E0287-F786-4717-BF31-D7B9839B959C}" type="datetimeFigureOut">
              <a:rPr lang="ru-RU" smtClean="0"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1F015-EB57-454A-B4C2-2DA8B7097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47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23"/>
            <a:ext cx="9144000" cy="686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13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39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28"/>
            <a:ext cx="9144000" cy="687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13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86"/>
            <a:ext cx="9144000" cy="68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13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26" name="Picture 2" descr="C:\Users\N9E90~1.VOR\AppData\Local\Temp\Rar$DI35.472\0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239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051" name="Picture 3" descr="C:\Users\N9E90~1.VOR\AppData\Local\Temp\Rar$DI00.538\0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213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08" y="0"/>
            <a:ext cx="9181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13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90"/>
            <a:ext cx="9144000" cy="68756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11181" y="5645026"/>
            <a:ext cx="3665984" cy="5532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42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42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6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420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</Words>
  <Application>Microsoft Office PowerPoint</Application>
  <PresentationFormat>Экран (4:3)</PresentationFormat>
  <Paragraphs>2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Воронина Наталья Анатольевна</dc:creator>
  <cp:lastModifiedBy>Воронина Наталья Анатольевна</cp:lastModifiedBy>
  <cp:revision>6</cp:revision>
  <dcterms:created xsi:type="dcterms:W3CDTF">2020-12-17T09:31:45Z</dcterms:created>
  <dcterms:modified xsi:type="dcterms:W3CDTF">2021-01-11T13:48:45Z</dcterms:modified>
</cp:coreProperties>
</file>